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5"/>
  </p:notesMasterIdLst>
  <p:sldIdLst>
    <p:sldId id="451" r:id="rId2"/>
    <p:sldId id="452" r:id="rId3"/>
    <p:sldId id="453" r:id="rId4"/>
  </p:sldIdLst>
  <p:sldSz cx="9906000" cy="6858000" type="A4"/>
  <p:notesSz cx="6797675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 autoAdjust="0"/>
    <p:restoredTop sz="86400" autoAdjust="0"/>
  </p:normalViewPr>
  <p:slideViewPr>
    <p:cSldViewPr>
      <p:cViewPr>
        <p:scale>
          <a:sx n="103" d="100"/>
          <a:sy n="103" d="100"/>
        </p:scale>
        <p:origin x="-1650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687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4849F-CD94-4B97-901B-002B8D26B339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1F896B-0830-412F-AAFA-7F45A043410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12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36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4934" cy="6858000"/>
          </a:xfrm>
          <a:prstGeom prst="rect">
            <a:avLst/>
          </a:prstGeom>
        </p:spPr>
      </p:pic>
      <p:sp>
        <p:nvSpPr>
          <p:cNvPr id="7" name="Marcador de contenido 6"/>
          <p:cNvSpPr>
            <a:spLocks noGrp="1"/>
          </p:cNvSpPr>
          <p:nvPr>
            <p:ph sz="quarter" idx="10"/>
          </p:nvPr>
        </p:nvSpPr>
        <p:spPr>
          <a:xfrm>
            <a:off x="814389" y="1214445"/>
            <a:ext cx="8386763" cy="46291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3302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4934" cy="6858000"/>
          </a:xfrm>
          <a:prstGeom prst="rect">
            <a:avLst/>
          </a:prstGeom>
        </p:spPr>
      </p:pic>
      <p:sp>
        <p:nvSpPr>
          <p:cNvPr id="6" name="Marcador de imagen 5"/>
          <p:cNvSpPr>
            <a:spLocks noGrp="1"/>
          </p:cNvSpPr>
          <p:nvPr>
            <p:ph type="pic" sz="quarter" idx="10"/>
          </p:nvPr>
        </p:nvSpPr>
        <p:spPr>
          <a:xfrm>
            <a:off x="5443538" y="1200151"/>
            <a:ext cx="4114800" cy="5314950"/>
          </a:xfrm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1"/>
          </p:nvPr>
        </p:nvSpPr>
        <p:spPr>
          <a:xfrm>
            <a:off x="200025" y="1200150"/>
            <a:ext cx="5043488" cy="41005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8869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4934" cy="6858000"/>
          </a:xfrm>
          <a:prstGeom prst="rect">
            <a:avLst/>
          </a:prstGeom>
        </p:spPr>
      </p:pic>
      <p:sp>
        <p:nvSpPr>
          <p:cNvPr id="5" name="Marcador de imagen 4"/>
          <p:cNvSpPr>
            <a:spLocks noGrp="1"/>
          </p:cNvSpPr>
          <p:nvPr>
            <p:ph type="pic" sz="quarter" idx="10"/>
          </p:nvPr>
        </p:nvSpPr>
        <p:spPr>
          <a:xfrm>
            <a:off x="428625" y="1357313"/>
            <a:ext cx="5386388" cy="3829050"/>
          </a:xfrm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s-ES_tradnl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1"/>
          </p:nvPr>
        </p:nvSpPr>
        <p:spPr>
          <a:xfrm>
            <a:off x="6143625" y="1357313"/>
            <a:ext cx="3414713" cy="51863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201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0"/>
            <a:ext cx="9704934" cy="6858000"/>
          </a:xfrm>
          <a:prstGeom prst="rect">
            <a:avLst/>
          </a:prstGeom>
        </p:spPr>
      </p:pic>
      <p:sp>
        <p:nvSpPr>
          <p:cNvPr id="6" name="Marcador de imagen 5"/>
          <p:cNvSpPr>
            <a:spLocks noGrp="1"/>
          </p:cNvSpPr>
          <p:nvPr>
            <p:ph type="pic" sz="quarter" idx="10"/>
          </p:nvPr>
        </p:nvSpPr>
        <p:spPr>
          <a:xfrm>
            <a:off x="200025" y="1200150"/>
            <a:ext cx="4114800" cy="5314950"/>
          </a:xfrm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1"/>
          </p:nvPr>
        </p:nvSpPr>
        <p:spPr>
          <a:xfrm>
            <a:off x="4588148" y="1185862"/>
            <a:ext cx="5043488" cy="41005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452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0"/>
            <a:ext cx="9704934" cy="6858000"/>
          </a:xfrm>
          <a:prstGeom prst="rect">
            <a:avLst/>
          </a:prstGeom>
        </p:spPr>
      </p:pic>
      <p:sp>
        <p:nvSpPr>
          <p:cNvPr id="5" name="Marcador de imagen 4"/>
          <p:cNvSpPr>
            <a:spLocks noGrp="1"/>
          </p:cNvSpPr>
          <p:nvPr>
            <p:ph type="pic" sz="quarter" idx="10"/>
          </p:nvPr>
        </p:nvSpPr>
        <p:spPr>
          <a:xfrm>
            <a:off x="4180954" y="1357313"/>
            <a:ext cx="5386388" cy="3829050"/>
          </a:xfrm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s-ES_tradnl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1"/>
          </p:nvPr>
        </p:nvSpPr>
        <p:spPr>
          <a:xfrm>
            <a:off x="428625" y="1357313"/>
            <a:ext cx="3414713" cy="51863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509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0"/>
            <a:ext cx="97049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7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/>
          <a:lstStyle/>
          <a:p>
            <a:fld id="{D3E6B783-EE98-4A7C-BDE8-7201B1ADBD4D}" type="datetimeFigureOut">
              <a:rPr lang="es-ES_tradnl" smtClean="0"/>
              <a:pPr/>
              <a:t>23/03/2020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/>
          <a:lstStyle/>
          <a:p>
            <a:fld id="{C62CA7B9-A992-42F1-A681-01F3504F34B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90014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0" r:id="rId5"/>
    <p:sldLayoutId id="2147483681" r:id="rId6"/>
    <p:sldLayoutId id="2147483682" r:id="rId7"/>
    <p:sldLayoutId id="214748368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Nexa Bold" charset="0"/>
          <a:ea typeface="Nexa Bold" charset="0"/>
          <a:cs typeface="Nexa Bol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exa Bold" charset="0"/>
          <a:ea typeface="Nexa Bold" charset="0"/>
          <a:cs typeface="Nexa Bold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exa Light" charset="0"/>
          <a:ea typeface="Nexa Light" charset="0"/>
          <a:cs typeface="Nexa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exa Light" charset="0"/>
          <a:ea typeface="Nexa Light" charset="0"/>
          <a:cs typeface="Nexa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xa Light" charset="0"/>
          <a:ea typeface="Nexa Light" charset="0"/>
          <a:cs typeface="Nexa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xa Light" charset="0"/>
          <a:ea typeface="Nexa Light" charset="0"/>
          <a:cs typeface="Nexa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600" y="1052736"/>
            <a:ext cx="7725172" cy="48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72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84648" y="443711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Nos quedamos </a:t>
            </a:r>
            <a:endParaRPr lang="es-ES" sz="2800" dirty="0"/>
          </a:p>
        </p:txBody>
      </p:sp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56792"/>
            <a:ext cx="32575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1331962"/>
            <a:ext cx="24765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529064" y="444989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en casa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6229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998" y="1412776"/>
            <a:ext cx="65341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864768" y="4581127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Apnabi     </a:t>
            </a:r>
            <a:r>
              <a:rPr lang="es-ES" sz="3600" dirty="0" err="1" smtClean="0"/>
              <a:t>etxean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7320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_APNABI_PowerPoint (1)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a APNABI" id="{06218ED9-6C26-D149-BC01-32C27CEEC57A}" vid="{03B21539-35AD-E443-BC67-0FF4D8795A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Tema_APNABI_PowerPoint (1)</Template>
  <TotalTime>714</TotalTime>
  <Words>6</Words>
  <Application>Microsoft Office PowerPoint</Application>
  <PresentationFormat>A4 (210 x 297 mm)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Tema_APNABI_PowerPoint (1)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Montse</dc:creator>
  <cp:lastModifiedBy>Montse</cp:lastModifiedBy>
  <cp:revision>52</cp:revision>
  <cp:lastPrinted>2020-03-23T10:13:57Z</cp:lastPrinted>
  <dcterms:created xsi:type="dcterms:W3CDTF">2018-01-09T07:35:11Z</dcterms:created>
  <dcterms:modified xsi:type="dcterms:W3CDTF">2020-03-23T10:16:18Z</dcterms:modified>
</cp:coreProperties>
</file>