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5"/>
  </p:notesMasterIdLst>
  <p:sldIdLst>
    <p:sldId id="451" r:id="rId2"/>
    <p:sldId id="452" r:id="rId3"/>
    <p:sldId id="453" r:id="rId4"/>
  </p:sldIdLst>
  <p:sldSz cx="9906000" cy="6858000" type="A4"/>
  <p:notesSz cx="6797675" cy="9926638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78" autoAdjust="0"/>
    <p:restoredTop sz="86400" autoAdjust="0"/>
  </p:normalViewPr>
  <p:slideViewPr>
    <p:cSldViewPr>
      <p:cViewPr>
        <p:scale>
          <a:sx n="103" d="100"/>
          <a:sy n="103" d="100"/>
        </p:scale>
        <p:origin x="-1650" y="4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6876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4849F-CD94-4B97-901B-002B8D26B339}" type="datetimeFigureOut">
              <a:rPr lang="es-ES" smtClean="0"/>
              <a:t>23/03/2020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1F896B-0830-412F-AAFA-7F45A04341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9123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36" y="0"/>
            <a:ext cx="97049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80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704934" cy="6858000"/>
          </a:xfrm>
          <a:prstGeom prst="rect">
            <a:avLst/>
          </a:prstGeom>
        </p:spPr>
      </p:pic>
      <p:sp>
        <p:nvSpPr>
          <p:cNvPr id="7" name="Marcador de contenido 6"/>
          <p:cNvSpPr>
            <a:spLocks noGrp="1"/>
          </p:cNvSpPr>
          <p:nvPr>
            <p:ph sz="quarter" idx="10"/>
          </p:nvPr>
        </p:nvSpPr>
        <p:spPr>
          <a:xfrm>
            <a:off x="814389" y="1214445"/>
            <a:ext cx="8386763" cy="46291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63302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704934" cy="6858000"/>
          </a:xfrm>
          <a:prstGeom prst="rect">
            <a:avLst/>
          </a:prstGeom>
        </p:spPr>
      </p:pic>
      <p:sp>
        <p:nvSpPr>
          <p:cNvPr id="6" name="Marcador de imagen 5"/>
          <p:cNvSpPr>
            <a:spLocks noGrp="1"/>
          </p:cNvSpPr>
          <p:nvPr>
            <p:ph type="pic" sz="quarter" idx="10"/>
          </p:nvPr>
        </p:nvSpPr>
        <p:spPr>
          <a:xfrm>
            <a:off x="5443538" y="1200151"/>
            <a:ext cx="4114800" cy="5314950"/>
          </a:xfrm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1"/>
          </p:nvPr>
        </p:nvSpPr>
        <p:spPr>
          <a:xfrm>
            <a:off x="200025" y="1200150"/>
            <a:ext cx="5043488" cy="410051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88869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704934" cy="6858000"/>
          </a:xfrm>
          <a:prstGeom prst="rect">
            <a:avLst/>
          </a:prstGeom>
        </p:spPr>
      </p:pic>
      <p:sp>
        <p:nvSpPr>
          <p:cNvPr id="5" name="Marcador de imagen 4"/>
          <p:cNvSpPr>
            <a:spLocks noGrp="1"/>
          </p:cNvSpPr>
          <p:nvPr>
            <p:ph type="pic" sz="quarter" idx="10"/>
          </p:nvPr>
        </p:nvSpPr>
        <p:spPr>
          <a:xfrm>
            <a:off x="428625" y="1357313"/>
            <a:ext cx="5386388" cy="3829050"/>
          </a:xfrm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s-ES_tradnl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1"/>
          </p:nvPr>
        </p:nvSpPr>
        <p:spPr>
          <a:xfrm>
            <a:off x="6143625" y="1357313"/>
            <a:ext cx="3414713" cy="51863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82014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0"/>
            <a:ext cx="9704934" cy="6858000"/>
          </a:xfrm>
          <a:prstGeom prst="rect">
            <a:avLst/>
          </a:prstGeom>
        </p:spPr>
      </p:pic>
      <p:sp>
        <p:nvSpPr>
          <p:cNvPr id="6" name="Marcador de imagen 5"/>
          <p:cNvSpPr>
            <a:spLocks noGrp="1"/>
          </p:cNvSpPr>
          <p:nvPr>
            <p:ph type="pic" sz="quarter" idx="10"/>
          </p:nvPr>
        </p:nvSpPr>
        <p:spPr>
          <a:xfrm>
            <a:off x="200025" y="1200150"/>
            <a:ext cx="4114800" cy="5314950"/>
          </a:xfrm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1"/>
          </p:nvPr>
        </p:nvSpPr>
        <p:spPr>
          <a:xfrm>
            <a:off x="4588148" y="1185862"/>
            <a:ext cx="5043488" cy="410051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94520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0"/>
            <a:ext cx="9704934" cy="6858000"/>
          </a:xfrm>
          <a:prstGeom prst="rect">
            <a:avLst/>
          </a:prstGeom>
        </p:spPr>
      </p:pic>
      <p:sp>
        <p:nvSpPr>
          <p:cNvPr id="5" name="Marcador de imagen 4"/>
          <p:cNvSpPr>
            <a:spLocks noGrp="1"/>
          </p:cNvSpPr>
          <p:nvPr>
            <p:ph type="pic" sz="quarter" idx="10"/>
          </p:nvPr>
        </p:nvSpPr>
        <p:spPr>
          <a:xfrm>
            <a:off x="4180954" y="1357313"/>
            <a:ext cx="5386388" cy="3829050"/>
          </a:xfrm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s-ES_tradnl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1"/>
          </p:nvPr>
        </p:nvSpPr>
        <p:spPr>
          <a:xfrm>
            <a:off x="428625" y="1357313"/>
            <a:ext cx="3414713" cy="51863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05094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" y="0"/>
            <a:ext cx="97049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578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7016750" y="76201"/>
            <a:ext cx="2724150" cy="288925"/>
          </a:xfrm>
          <a:prstGeom prst="rect">
            <a:avLst/>
          </a:prstGeom>
        </p:spPr>
        <p:txBody>
          <a:bodyPr/>
          <a:lstStyle/>
          <a:p>
            <a:fld id="{D3E6B783-EE98-4A7C-BDE8-7201B1ADBD4D}" type="datetimeFigureOut">
              <a:rPr lang="es-ES_tradnl" smtClean="0"/>
              <a:pPr/>
              <a:t>23/03/2020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384550" y="76201"/>
            <a:ext cx="3632200" cy="2889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915400" y="6477001"/>
            <a:ext cx="825500" cy="244475"/>
          </a:xfrm>
          <a:prstGeom prst="rect">
            <a:avLst/>
          </a:prstGeom>
        </p:spPr>
        <p:txBody>
          <a:bodyPr/>
          <a:lstStyle/>
          <a:p>
            <a:fld id="{C62CA7B9-A992-42F1-A681-01F3504F34B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590014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66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80" r:id="rId5"/>
    <p:sldLayoutId id="2147483681" r:id="rId6"/>
    <p:sldLayoutId id="2147483682" r:id="rId7"/>
    <p:sldLayoutId id="2147483689" r:id="rId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Nexa Bold" charset="0"/>
          <a:ea typeface="Nexa Bold" charset="0"/>
          <a:cs typeface="Nexa Bold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Nexa Bold" charset="0"/>
          <a:ea typeface="Nexa Bold" charset="0"/>
          <a:cs typeface="Nexa Bold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Nexa Light" charset="0"/>
          <a:ea typeface="Nexa Light" charset="0"/>
          <a:cs typeface="Nexa Ligh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exa Light" charset="0"/>
          <a:ea typeface="Nexa Light" charset="0"/>
          <a:cs typeface="Nexa Ligh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exa Light" charset="0"/>
          <a:ea typeface="Nexa Light" charset="0"/>
          <a:cs typeface="Nexa Ligh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exa Light" charset="0"/>
          <a:ea typeface="Nexa Light" charset="0"/>
          <a:cs typeface="Nexa Ligh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600" y="1052736"/>
            <a:ext cx="7725172" cy="48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972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84648" y="4437112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Nos quedamos </a:t>
            </a:r>
            <a:endParaRPr lang="es-ES" sz="2800" dirty="0"/>
          </a:p>
        </p:txBody>
      </p:sp>
      <p:pic>
        <p:nvPicPr>
          <p:cNvPr id="808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556792"/>
            <a:ext cx="325755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616" y="1331962"/>
            <a:ext cx="2476500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5529064" y="4449898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en casa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62296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998" y="1412776"/>
            <a:ext cx="6534150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864768" y="4581127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/>
              <a:t>Apnabi     </a:t>
            </a:r>
            <a:r>
              <a:rPr lang="es-ES" sz="3600" dirty="0" err="1" smtClean="0"/>
              <a:t>etxean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173206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_APNABI_PowerPoint (1)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ema APNABI" id="{06218ED9-6C26-D149-BC01-32C27CEEC57A}" vid="{03B21539-35AD-E443-BC67-0FF4D8795A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Tema_APNABI_PowerPoint (1)</Template>
  <TotalTime>714</TotalTime>
  <Words>6</Words>
  <Application>Microsoft Office PowerPoint</Application>
  <PresentationFormat>A4 (210 x 297 mm)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Tema_APNABI_PowerPoint (1)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Montse</dc:creator>
  <cp:lastModifiedBy>Montse</cp:lastModifiedBy>
  <cp:revision>52</cp:revision>
  <cp:lastPrinted>2020-03-23T10:13:57Z</cp:lastPrinted>
  <dcterms:created xsi:type="dcterms:W3CDTF">2018-01-09T07:35:11Z</dcterms:created>
  <dcterms:modified xsi:type="dcterms:W3CDTF">2020-03-23T10:16:18Z</dcterms:modified>
</cp:coreProperties>
</file>