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56" r:id="rId4"/>
    <p:sldId id="257" r:id="rId5"/>
    <p:sldId id="258" r:id="rId6"/>
  </p:sldIdLst>
  <p:sldSz cx="6858000" cy="12192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3574"/>
  </p:normalViewPr>
  <p:slideViewPr>
    <p:cSldViewPr snapToGrid="0" snapToObjects="1">
      <p:cViewPr>
        <p:scale>
          <a:sx n="77" d="100"/>
          <a:sy n="77" d="100"/>
        </p:scale>
        <p:origin x="24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5" indent="0" algn="ctr">
              <a:buNone/>
              <a:defRPr sz="1500"/>
            </a:lvl2pPr>
            <a:lvl3pPr marL="685808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9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58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45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91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8159050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91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62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6"/>
            <a:ext cx="5915025" cy="23565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4453468"/>
            <a:ext cx="2901255" cy="655037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4453468"/>
            <a:ext cx="2915543" cy="655037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76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11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0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755427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5" indent="0">
              <a:buNone/>
              <a:defRPr sz="1050"/>
            </a:lvl2pPr>
            <a:lvl3pPr marL="685808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1" indent="0">
              <a:buNone/>
              <a:defRPr sz="750"/>
            </a:lvl6pPr>
            <a:lvl7pPr marL="2057426" indent="0">
              <a:buNone/>
              <a:defRPr sz="750"/>
            </a:lvl7pPr>
            <a:lvl8pPr marL="2400330" indent="0">
              <a:buNone/>
              <a:defRPr sz="750"/>
            </a:lvl8pPr>
            <a:lvl9pPr marL="2743234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755427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5" indent="0">
              <a:buNone/>
              <a:defRPr sz="2100"/>
            </a:lvl2pPr>
            <a:lvl3pPr marL="685808" indent="0">
              <a:buNone/>
              <a:defRPr sz="1800"/>
            </a:lvl3pPr>
            <a:lvl4pPr marL="1028713" indent="0">
              <a:buNone/>
              <a:defRPr sz="1500"/>
            </a:lvl4pPr>
            <a:lvl5pPr marL="1371617" indent="0">
              <a:buNone/>
              <a:defRPr sz="1500"/>
            </a:lvl5pPr>
            <a:lvl6pPr marL="1714521" indent="0">
              <a:buNone/>
              <a:defRPr sz="1500"/>
            </a:lvl6pPr>
            <a:lvl7pPr marL="2057426" indent="0">
              <a:buNone/>
              <a:defRPr sz="1500"/>
            </a:lvl7pPr>
            <a:lvl8pPr marL="2400330" indent="0">
              <a:buNone/>
              <a:defRPr sz="1500"/>
            </a:lvl8pPr>
            <a:lvl9pPr marL="2743234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5" indent="0">
              <a:buNone/>
              <a:defRPr sz="1050"/>
            </a:lvl2pPr>
            <a:lvl3pPr marL="685808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1" indent="0">
              <a:buNone/>
              <a:defRPr sz="750"/>
            </a:lvl6pPr>
            <a:lvl7pPr marL="2057426" indent="0">
              <a:buNone/>
              <a:defRPr sz="750"/>
            </a:lvl7pPr>
            <a:lvl8pPr marL="2400330" indent="0">
              <a:buNone/>
              <a:defRPr sz="750"/>
            </a:lvl8pPr>
            <a:lvl9pPr marL="2743234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2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CCBA-7DF3-554C-9040-AB599E71A997}" type="datetimeFigureOut">
              <a:rPr lang="es-ES" smtClean="0"/>
              <a:t>29/4/20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11300182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8384-76E4-CB41-8612-3D161EE0397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3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6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1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5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9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74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8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82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7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8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openxmlformats.org/officeDocument/2006/relationships/image" Target="../media/image4.tiff"/><Relationship Id="rId15" Type="http://schemas.openxmlformats.org/officeDocument/2006/relationships/image" Target="../media/image16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jpeg"/><Relationship Id="rId6" Type="http://schemas.openxmlformats.org/officeDocument/2006/relationships/image" Target="../media/image18.png"/><Relationship Id="rId7" Type="http://schemas.openxmlformats.org/officeDocument/2006/relationships/image" Target="../media/image4.tiff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tif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5114" y="5320146"/>
            <a:ext cx="5237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err="1" smtClean="0">
                <a:solidFill>
                  <a:schemeClr val="accent1">
                    <a:lumMod val="75000"/>
                  </a:schemeClr>
                </a:solidFill>
              </a:rPr>
              <a:t>Irteeretan</a:t>
            </a:r>
            <a:r>
              <a:rPr lang="es-ES_tradnl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5400" b="1" dirty="0" err="1" smtClean="0">
                <a:solidFill>
                  <a:schemeClr val="accent1">
                    <a:lumMod val="75000"/>
                  </a:schemeClr>
                </a:solidFill>
              </a:rPr>
              <a:t>hartu</a:t>
            </a:r>
            <a:r>
              <a:rPr lang="es-ES_tradnl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5400" b="1" dirty="0" err="1" smtClean="0">
                <a:solidFill>
                  <a:schemeClr val="accent1">
                    <a:lumMod val="75000"/>
                  </a:schemeClr>
                </a:solidFill>
              </a:rPr>
              <a:t>beharreko</a:t>
            </a:r>
            <a:r>
              <a:rPr lang="es-ES_tradnl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5400" b="1" dirty="0" err="1" smtClean="0">
                <a:solidFill>
                  <a:schemeClr val="accent1">
                    <a:lumMod val="75000"/>
                  </a:schemeClr>
                </a:solidFill>
              </a:rPr>
              <a:t>neurri</a:t>
            </a:r>
            <a:r>
              <a:rPr lang="es-ES_tradnl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5400" b="1" dirty="0" err="1" smtClean="0">
                <a:solidFill>
                  <a:schemeClr val="accent1">
                    <a:lumMod val="75000"/>
                  </a:schemeClr>
                </a:solidFill>
              </a:rPr>
              <a:t>espezifikoetarako</a:t>
            </a:r>
            <a:r>
              <a:rPr lang="es-ES_tradnl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5400" b="1" dirty="0" err="1" smtClean="0">
                <a:solidFill>
                  <a:schemeClr val="accent1">
                    <a:lumMod val="75000"/>
                  </a:schemeClr>
                </a:solidFill>
              </a:rPr>
              <a:t>laguntzak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http://www.arasaac.org/classes/img/thumbnail.php?i=c2l6ZT0zMDAmcnV0YT0uLi8uLi9yZXBvc2l0b3Jpby9vcmlnaW5hbGVzLzI3ODE3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" y="3274438"/>
            <a:ext cx="2176388" cy="1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6" y="3240411"/>
            <a:ext cx="2214997" cy="1398945"/>
          </a:xfrm>
          <a:prstGeom prst="rect">
            <a:avLst/>
          </a:prstGeom>
        </p:spPr>
      </p:pic>
      <p:pic>
        <p:nvPicPr>
          <p:cNvPr id="7" name="Picture 2" descr="http://www.arasaac.org/classes/img/thumbnail.php?i=c2l6ZT0zMDAmcnV0YT0uLi8uLi9yZXBvc2l0b3Jpby9vcmlnaW5hbGVzLzkxNj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84" y="1715099"/>
            <a:ext cx="2359251" cy="11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63794" y="108080"/>
            <a:ext cx="310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COLEGIO ALDAMIZ IKASTETXEA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744" y="78223"/>
            <a:ext cx="1378565" cy="3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3327"/>
              </p:ext>
            </p:extLst>
          </p:nvPr>
        </p:nvGraphicFramePr>
        <p:xfrm>
          <a:off x="751031" y="2961730"/>
          <a:ext cx="5488940" cy="196367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4889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</a:t>
                      </a:r>
                      <a:r>
                        <a:rPr lang="es-ES" sz="1400" dirty="0" err="1" smtClean="0">
                          <a:effectLst/>
                        </a:rPr>
                        <a:t>Landuko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baseline="0" dirty="0" err="1" smtClean="0">
                          <a:effectLst/>
                        </a:rPr>
                        <a:t>diren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baseline="0" dirty="0" err="1" smtClean="0">
                          <a:effectLst/>
                        </a:rPr>
                        <a:t>alderdiak</a:t>
                      </a:r>
                      <a:r>
                        <a:rPr lang="es-ES" sz="1400" baseline="0" dirty="0" smtClean="0">
                          <a:effectLst/>
                        </a:rPr>
                        <a:t>: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s-ES" sz="1400" dirty="0" err="1" smtClean="0">
                          <a:effectLst/>
                        </a:rPr>
                        <a:t>Gaitasun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</a:rPr>
                        <a:t>akademiko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baseline="0" dirty="0" err="1" smtClean="0">
                          <a:effectLst/>
                        </a:rPr>
                        <a:t>funtzionalak</a:t>
                      </a:r>
                      <a:r>
                        <a:rPr lang="es-ES" sz="1400" baseline="0" dirty="0" smtClean="0">
                          <a:effectLst/>
                        </a:rPr>
                        <a:t>: </a:t>
                      </a:r>
                      <a:r>
                        <a:rPr lang="es-ES" sz="1400" baseline="0" dirty="0" err="1" smtClean="0">
                          <a:effectLst/>
                        </a:rPr>
                        <a:t>irakurmena</a:t>
                      </a:r>
                      <a:endParaRPr lang="es-E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s-ES" sz="1400" dirty="0" smtClean="0">
                          <a:effectLst/>
                        </a:rPr>
                        <a:t>Osasuna </a:t>
                      </a:r>
                      <a:r>
                        <a:rPr lang="es-ES" sz="1400" dirty="0" err="1" smtClean="0">
                          <a:effectLst/>
                        </a:rPr>
                        <a:t>zainzteko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</a:rPr>
                        <a:t>ohiturak</a:t>
                      </a:r>
                      <a:r>
                        <a:rPr lang="es-ES" sz="1400" dirty="0" smtClean="0">
                          <a:effectLst/>
                        </a:rPr>
                        <a:t>. Osasuna</a:t>
                      </a:r>
                      <a:r>
                        <a:rPr lang="es-ES" sz="1400" baseline="0" dirty="0" smtClean="0">
                          <a:effectLst/>
                        </a:rPr>
                        <a:t> eta </a:t>
                      </a:r>
                      <a:r>
                        <a:rPr lang="es-ES" sz="1400" baseline="0" dirty="0" err="1" smtClean="0">
                          <a:effectLst/>
                        </a:rPr>
                        <a:t>segurtasuna</a:t>
                      </a:r>
                      <a:endParaRPr lang="es-E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</a:rPr>
                        <a:t>Bizikidetzarako</a:t>
                      </a:r>
                      <a:r>
                        <a:rPr lang="es-ES" sz="1400" dirty="0" smtClean="0">
                          <a:effectLst/>
                        </a:rPr>
                        <a:t> eta </a:t>
                      </a:r>
                      <a:r>
                        <a:rPr lang="es-ES" sz="1400" dirty="0" err="1" smtClean="0">
                          <a:effectLst/>
                        </a:rPr>
                        <a:t>elkarrekiko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</a:rPr>
                        <a:t>erlaziorako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</a:rPr>
                        <a:t>ohiturak</a:t>
                      </a:r>
                      <a:endParaRPr lang="es-E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s-E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Norbere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burua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gidatzeko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gaitasuna</a:t>
                      </a:r>
                      <a:endParaRPr lang="es-ES" sz="1100" dirty="0"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63794" y="108080"/>
            <a:ext cx="310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COLEGIO ALDAMIZ IKASTETXEA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43" y="78223"/>
            <a:ext cx="1378565" cy="39918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9604" y="11747956"/>
            <a:ext cx="68542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ARASAAC (http://</a:t>
            </a:r>
            <a:r>
              <a:rPr lang="es-ES_tradnl" sz="800" b="0" i="0" u="none" strike="noStrike" dirty="0" err="1" smtClean="0">
                <a:solidFill>
                  <a:srgbClr val="000000"/>
                </a:solidFill>
                <a:effectLst/>
                <a:latin typeface="Tahoma" charset="0"/>
              </a:rPr>
              <a:t>arasaac.org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)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Gobierno de Aragón</a:t>
            </a:r>
            <a:endParaRPr lang="es-ES_tradnl" sz="800" b="0" i="0" u="none" strike="noStrike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7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0713" y="1734107"/>
            <a:ext cx="3318601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000" b="1" dirty="0" err="1" smtClean="0"/>
              <a:t>Zertarako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balio</a:t>
            </a:r>
            <a:r>
              <a:rPr lang="es-ES" sz="2000" b="1" dirty="0" smtClean="0"/>
              <a:t> du </a:t>
            </a:r>
            <a:r>
              <a:rPr lang="es-ES" sz="2000" b="1" dirty="0" err="1" smtClean="0"/>
              <a:t>maskarak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615787" y="3840520"/>
            <a:ext cx="292458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Nola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jarriko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dut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maskara</a:t>
            </a:r>
            <a:r>
              <a:rPr lang="es-ES" sz="2000" b="1" dirty="0" smtClean="0"/>
              <a:t>?</a:t>
            </a:r>
            <a:endParaRPr lang="es-E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09530" y="9465139"/>
            <a:ext cx="290053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Noiz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jarriko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dut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maskara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9530" y="7843490"/>
            <a:ext cx="3427690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ES_tradnl" sz="2000" b="1" dirty="0" err="1" smtClean="0"/>
              <a:t>Zergatik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jariko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dut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maskara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97044" y="2394681"/>
            <a:ext cx="3331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Osasuntsu</a:t>
            </a:r>
            <a:r>
              <a:rPr lang="es-ES" dirty="0" smtClean="0"/>
              <a:t> </a:t>
            </a:r>
            <a:r>
              <a:rPr lang="es-ES" dirty="0" err="1" smtClean="0"/>
              <a:t>egoteko</a:t>
            </a:r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  <a:p>
            <a:r>
              <a:rPr lang="es-ES" dirty="0" err="1" smtClean="0"/>
              <a:t>Gainontzekoen</a:t>
            </a:r>
            <a:r>
              <a:rPr lang="es-ES" dirty="0" smtClean="0"/>
              <a:t> </a:t>
            </a:r>
            <a:r>
              <a:rPr lang="es-ES" dirty="0" err="1" smtClean="0"/>
              <a:t>osasuna</a:t>
            </a:r>
            <a:r>
              <a:rPr lang="es-ES" dirty="0" smtClean="0"/>
              <a:t> </a:t>
            </a:r>
            <a:r>
              <a:rPr lang="es-ES" dirty="0" err="1" smtClean="0"/>
              <a:t>zaintzeko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46176" y="8473496"/>
            <a:ext cx="363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Nire</a:t>
            </a:r>
            <a:r>
              <a:rPr lang="es-ES_tradnl" dirty="0" smtClean="0"/>
              <a:t> </a:t>
            </a:r>
            <a:r>
              <a:rPr lang="es-ES_tradnl" dirty="0" err="1" smtClean="0"/>
              <a:t>osasuna</a:t>
            </a:r>
            <a:r>
              <a:rPr lang="es-ES_tradnl" dirty="0" smtClean="0"/>
              <a:t> eta </a:t>
            </a:r>
            <a:r>
              <a:rPr lang="es-ES_tradnl" dirty="0" err="1" smtClean="0"/>
              <a:t>gainontzekoena</a:t>
            </a:r>
            <a:r>
              <a:rPr lang="es-ES_tradnl" dirty="0" smtClean="0"/>
              <a:t> </a:t>
            </a:r>
            <a:r>
              <a:rPr lang="es-ES_tradnl" dirty="0" err="1" smtClean="0"/>
              <a:t>zaintzeko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68917" y="10108634"/>
            <a:ext cx="334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 smtClean="0"/>
              <a:t>Kalera</a:t>
            </a:r>
            <a:r>
              <a:rPr lang="es-ES" dirty="0" smtClean="0"/>
              <a:t> </a:t>
            </a:r>
            <a:r>
              <a:rPr lang="es-ES" dirty="0" err="1" smtClean="0"/>
              <a:t>irtetzen</a:t>
            </a:r>
            <a:r>
              <a:rPr lang="es-ES" dirty="0" smtClean="0"/>
              <a:t> </a:t>
            </a:r>
            <a:r>
              <a:rPr lang="es-ES" dirty="0" err="1" smtClean="0"/>
              <a:t>naizenean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Supermerkatura</a:t>
            </a:r>
            <a:r>
              <a:rPr lang="es-ES" dirty="0" smtClean="0"/>
              <a:t> </a:t>
            </a:r>
            <a:r>
              <a:rPr lang="es-ES" dirty="0" err="1" smtClean="0"/>
              <a:t>joaten</a:t>
            </a:r>
            <a:r>
              <a:rPr lang="es-ES" dirty="0" smtClean="0"/>
              <a:t> </a:t>
            </a:r>
            <a:r>
              <a:rPr lang="es-ES" dirty="0" err="1" smtClean="0"/>
              <a:t>naizenan</a:t>
            </a:r>
            <a:r>
              <a:rPr lang="es-ES" dirty="0" smtClean="0"/>
              <a:t> 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Garraioetan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0" y="495266"/>
            <a:ext cx="3851489" cy="102643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411231" y="718852"/>
            <a:ext cx="330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ysClr val="windowText" lastClr="000000"/>
                </a:solidFill>
              </a:rPr>
              <a:t>MASKARAREN ERABILERA </a:t>
            </a:r>
            <a:endParaRPr lang="es-ES" b="1" dirty="0">
              <a:solidFill>
                <a:sysClr val="windowText" lastClr="000000"/>
              </a:solidFill>
            </a:endParaRPr>
          </a:p>
          <a:p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3851489" y="495266"/>
            <a:ext cx="3006511" cy="1026435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2" descr="http://www.arasaac.org/classes/img/thumbnail.php?i=c2l6ZT0zMDAmcnV0YT0uLi8uLi9yZXBvc2l0b3Jpby9vcmlnaW5hbGVzLzkxNj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4" y="587037"/>
            <a:ext cx="1703203" cy="8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328352" y="50432"/>
            <a:ext cx="310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COLEGIO ALDAMIZ IKASTETXEA</a:t>
            </a:r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3900416" y="6072686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Kokatu</a:t>
            </a:r>
            <a:r>
              <a:rPr lang="es-ES" dirty="0" smtClean="0">
                <a:solidFill>
                  <a:schemeClr val="tx1"/>
                </a:solidFill>
              </a:rPr>
              <a:t> goma </a:t>
            </a:r>
            <a:r>
              <a:rPr lang="es-ES" dirty="0" err="1" smtClean="0">
                <a:solidFill>
                  <a:schemeClr val="tx1"/>
                </a:solidFill>
              </a:rPr>
              <a:t>atzeko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aldean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05" y="8042504"/>
            <a:ext cx="1284463" cy="1194818"/>
          </a:xfrm>
          <a:prstGeom prst="rect">
            <a:avLst/>
          </a:prstGeom>
        </p:spPr>
      </p:pic>
      <p:pic>
        <p:nvPicPr>
          <p:cNvPr id="1024" name="Imagen 10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85" y="8116317"/>
            <a:ext cx="1122823" cy="1194818"/>
          </a:xfrm>
          <a:prstGeom prst="rect">
            <a:avLst/>
          </a:prstGeom>
        </p:spPr>
      </p:pic>
      <p:pic>
        <p:nvPicPr>
          <p:cNvPr id="1027" name="Imagen 10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37" y="6165182"/>
            <a:ext cx="1476754" cy="786523"/>
          </a:xfrm>
          <a:prstGeom prst="rect">
            <a:avLst/>
          </a:prstGeom>
        </p:spPr>
      </p:pic>
      <p:pic>
        <p:nvPicPr>
          <p:cNvPr id="1029" name="Imagen 10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2" y="9743672"/>
            <a:ext cx="1186331" cy="1735699"/>
          </a:xfrm>
          <a:prstGeom prst="rect">
            <a:avLst/>
          </a:prstGeom>
        </p:spPr>
      </p:pic>
      <p:pic>
        <p:nvPicPr>
          <p:cNvPr id="1030" name="Imagen 10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37" y="9847887"/>
            <a:ext cx="1253538" cy="1622487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3915092" y="4405648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Ahoa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sudurra</a:t>
            </a:r>
            <a:r>
              <a:rPr lang="es-ES" dirty="0" smtClean="0">
                <a:solidFill>
                  <a:schemeClr val="tx1"/>
                </a:solidFill>
              </a:rPr>
              <a:t> eta </a:t>
            </a:r>
            <a:r>
              <a:rPr lang="es-ES" dirty="0" err="1" smtClean="0">
                <a:solidFill>
                  <a:schemeClr val="tx1"/>
                </a:solidFill>
              </a:rPr>
              <a:t>kokotsa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estali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40" name="Rectángulo 39"/>
          <p:cNvSpPr/>
          <p:nvPr/>
        </p:nvSpPr>
        <p:spPr>
          <a:xfrm>
            <a:off x="268917" y="6064075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Estutu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metalezko</a:t>
            </a:r>
            <a:r>
              <a:rPr lang="es-ES" dirty="0" smtClean="0">
                <a:solidFill>
                  <a:schemeClr val="tx1"/>
                </a:solidFill>
              </a:rPr>
              <a:t> tira eta </a:t>
            </a:r>
            <a:r>
              <a:rPr lang="es-ES" dirty="0" err="1" smtClean="0">
                <a:solidFill>
                  <a:schemeClr val="tx1"/>
                </a:solidFill>
              </a:rPr>
              <a:t>zure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sudurrera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moldatu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68916" y="4403124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Eskuak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garbitu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jarri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aurretik</a:t>
            </a:r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/>
          </a:p>
          <a:p>
            <a:pPr algn="ctr"/>
            <a:endParaRPr lang="es-ES" dirty="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63" y="6113824"/>
            <a:ext cx="1679171" cy="837881"/>
          </a:xfrm>
          <a:prstGeom prst="rect">
            <a:avLst/>
          </a:prstGeom>
        </p:spPr>
      </p:pic>
      <p:pic>
        <p:nvPicPr>
          <p:cNvPr id="45" name="Picture 2" descr="http://www.arasaac.org/classes/img/thumbnail.php?i=c2l6ZT0zMDAmcnV0YT0uLi8uLi9yZXBvc2l0b3Jpby9vcmlnaW5hbGVzLzkyMjEucG5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0" y="4507240"/>
            <a:ext cx="1762298" cy="9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10976" r="30043" b="42512"/>
          <a:stretch/>
        </p:blipFill>
        <p:spPr>
          <a:xfrm>
            <a:off x="4704838" y="4460237"/>
            <a:ext cx="1568466" cy="814169"/>
          </a:xfrm>
          <a:prstGeom prst="rect">
            <a:avLst/>
          </a:prstGeom>
        </p:spPr>
      </p:pic>
      <p:sp>
        <p:nvSpPr>
          <p:cNvPr id="1033" name="Dodecágono 1032"/>
          <p:cNvSpPr/>
          <p:nvPr/>
        </p:nvSpPr>
        <p:spPr>
          <a:xfrm>
            <a:off x="328352" y="4671753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1</a:t>
            </a:r>
            <a:endParaRPr lang="es-ES"/>
          </a:p>
        </p:txBody>
      </p:sp>
      <p:sp>
        <p:nvSpPr>
          <p:cNvPr id="48" name="Dodecágono 47"/>
          <p:cNvSpPr/>
          <p:nvPr/>
        </p:nvSpPr>
        <p:spPr>
          <a:xfrm>
            <a:off x="3970953" y="4635978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2</a:t>
            </a:r>
            <a:endParaRPr lang="es-ES"/>
          </a:p>
        </p:txBody>
      </p:sp>
      <p:sp>
        <p:nvSpPr>
          <p:cNvPr id="50" name="Dodecágono 49"/>
          <p:cNvSpPr/>
          <p:nvPr/>
        </p:nvSpPr>
        <p:spPr>
          <a:xfrm>
            <a:off x="328352" y="6261940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51" name="Dodecágono 50"/>
          <p:cNvSpPr/>
          <p:nvPr/>
        </p:nvSpPr>
        <p:spPr>
          <a:xfrm>
            <a:off x="3954380" y="6238426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4743" y="78223"/>
            <a:ext cx="1378565" cy="3991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6" b="12888"/>
          <a:stretch/>
        </p:blipFill>
        <p:spPr>
          <a:xfrm>
            <a:off x="5748201" y="9972975"/>
            <a:ext cx="1050206" cy="1514192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159604" y="11747956"/>
            <a:ext cx="68542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ARASAAC (http://</a:t>
            </a:r>
            <a:r>
              <a:rPr lang="es-ES_tradnl" sz="800" b="0" i="0" u="none" strike="noStrike" dirty="0" err="1" smtClean="0">
                <a:solidFill>
                  <a:srgbClr val="000000"/>
                </a:solidFill>
                <a:effectLst/>
                <a:latin typeface="Tahoma" charset="0"/>
              </a:rPr>
              <a:t>arasaac.org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)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Gobierno de Aragón</a:t>
            </a:r>
            <a:endParaRPr lang="es-ES_tradnl" sz="800" b="0" i="0" u="none" strike="noStrike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2050" name="Picture 2" descr="http://www.arasaac.org/classes/img/thumbnail.php?i=c2l6ZT0zMDAmcnV0YT0uLi8uLi9yZXBvc2l0b3Jpby9vcmlnaW5hbGVzLzEyMjk0LnBuZw==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26" y="2017075"/>
            <a:ext cx="1505170" cy="15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95266"/>
            <a:ext cx="3851489" cy="102643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ESKULARRUEN ERABILERA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51489" y="495266"/>
            <a:ext cx="3006511" cy="1026435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28352" y="50432"/>
            <a:ext cx="310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COLEGIO ALDAMIZ IKASTETXEA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77348" y="1818909"/>
            <a:ext cx="376333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Zertarako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balio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dute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eskularruak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615787" y="3840520"/>
            <a:ext cx="342850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000" b="1" dirty="0" err="1" smtClean="0"/>
              <a:t>Nola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jarri</a:t>
            </a:r>
            <a:r>
              <a:rPr lang="es-ES" sz="2000" b="1" dirty="0" err="1" smtClean="0"/>
              <a:t>ko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ditut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eskularruak</a:t>
            </a:r>
            <a:r>
              <a:rPr lang="es-ES" sz="2000" b="1" dirty="0" smtClean="0"/>
              <a:t>?</a:t>
            </a:r>
            <a:endParaRPr lang="es-ES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09530" y="8142539"/>
            <a:ext cx="364106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Noiz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jarriko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ditut</a:t>
            </a:r>
            <a:r>
              <a:rPr lang="es-ES_tradnl" sz="2000" b="1" dirty="0" smtClean="0"/>
              <a:t> </a:t>
            </a:r>
            <a:r>
              <a:rPr lang="es-ES_tradnl" sz="2400" b="1" dirty="0" err="1" smtClean="0"/>
              <a:t>eskularruak</a:t>
            </a:r>
            <a:r>
              <a:rPr lang="es-ES_tradnl" b="1" dirty="0" smtClean="0"/>
              <a:t>?</a:t>
            </a:r>
            <a:endParaRPr lang="es-ES" b="1" dirty="0"/>
          </a:p>
        </p:txBody>
      </p:sp>
      <p:pic>
        <p:nvPicPr>
          <p:cNvPr id="3076" name="Picture 4" descr="http://www.arasaac.org/classes/img/thumbnail.php?i=c2l6ZT0zMDAmcnV0YT0uLi8uLi9yZXBvc2l0b3Jpby9vcmlnaW5hbGVzLzI3ODE3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61" y="518565"/>
            <a:ext cx="1450567" cy="1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77137" y="2420595"/>
            <a:ext cx="28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Objektuak</a:t>
            </a:r>
            <a:r>
              <a:rPr lang="es-ES" dirty="0" smtClean="0"/>
              <a:t> </a:t>
            </a:r>
            <a:r>
              <a:rPr lang="es-ES" dirty="0" err="1" smtClean="0"/>
              <a:t>ukitu</a:t>
            </a:r>
            <a:r>
              <a:rPr lang="es-ES" dirty="0" smtClean="0"/>
              <a:t> </a:t>
            </a:r>
            <a:r>
              <a:rPr lang="es-ES" dirty="0" err="1" smtClean="0"/>
              <a:t>ahal</a:t>
            </a:r>
            <a:r>
              <a:rPr lang="es-ES" dirty="0" smtClean="0"/>
              <a:t> </a:t>
            </a:r>
            <a:r>
              <a:rPr lang="es-ES" dirty="0" err="1" smtClean="0"/>
              <a:t>izateko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177137" y="4442206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Eskularruak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zabaldu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3676559" y="4442206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Eskularrua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tolestu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1923904" y="6107250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Eskularrutik</a:t>
            </a:r>
            <a:r>
              <a:rPr lang="es-ES" dirty="0" smtClean="0">
                <a:solidFill>
                  <a:schemeClr val="tx1"/>
                </a:solidFill>
              </a:rPr>
              <a:t> tira </a:t>
            </a:r>
            <a:r>
              <a:rPr lang="es-ES" dirty="0" err="1" smtClean="0">
                <a:solidFill>
                  <a:schemeClr val="tx1"/>
                </a:solidFill>
              </a:rPr>
              <a:t>egin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13" name="AutoShape 8" descr="ómo ponerse guantes estérile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Picture 6" descr="ómo ponerse los guantes estéril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14396" r="67325" b="54894"/>
          <a:stretch/>
        </p:blipFill>
        <p:spPr bwMode="auto">
          <a:xfrm>
            <a:off x="627163" y="4568913"/>
            <a:ext cx="1911929" cy="10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ómo ponerse los guantes estéril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6" t="13979" r="33723" b="50538"/>
          <a:stretch/>
        </p:blipFill>
        <p:spPr bwMode="auto">
          <a:xfrm>
            <a:off x="4131630" y="4524511"/>
            <a:ext cx="169579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ómo ponerse los guantes estéril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5" t="7017" b="51755"/>
          <a:stretch/>
        </p:blipFill>
        <p:spPr bwMode="auto">
          <a:xfrm>
            <a:off x="2472391" y="6238515"/>
            <a:ext cx="1624777" cy="9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177137" y="8884253"/>
            <a:ext cx="26034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Supermekatura</a:t>
            </a:r>
            <a:r>
              <a:rPr lang="es-ES" dirty="0" smtClean="0"/>
              <a:t> </a:t>
            </a:r>
            <a:r>
              <a:rPr lang="es-ES" dirty="0" err="1" smtClean="0"/>
              <a:t>joateko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Zaborra </a:t>
            </a:r>
            <a:r>
              <a:rPr lang="es-ES" dirty="0" err="1" smtClean="0"/>
              <a:t>botatzeko</a:t>
            </a:r>
            <a:endParaRPr lang="es-ES" dirty="0" smtClean="0"/>
          </a:p>
          <a:p>
            <a:endParaRPr lang="es-ES" dirty="0"/>
          </a:p>
          <a:p>
            <a:r>
              <a:rPr lang="es-ES_tradnl" dirty="0" err="1" smtClean="0"/>
              <a:t>Garraio</a:t>
            </a:r>
            <a:r>
              <a:rPr lang="es-ES_tradnl" dirty="0" smtClean="0"/>
              <a:t> </a:t>
            </a:r>
            <a:r>
              <a:rPr lang="es-ES_tradnl" dirty="0" err="1" smtClean="0"/>
              <a:t>publikoan</a:t>
            </a:r>
            <a:r>
              <a:rPr lang="es-ES_tradnl" dirty="0" smtClean="0"/>
              <a:t> </a:t>
            </a:r>
            <a:r>
              <a:rPr lang="es-ES_tradnl" dirty="0" err="1" smtClean="0"/>
              <a:t>joateko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744" y="78223"/>
            <a:ext cx="1378565" cy="399189"/>
          </a:xfrm>
          <a:prstGeom prst="rect">
            <a:avLst/>
          </a:prstGeom>
        </p:spPr>
      </p:pic>
      <p:pic>
        <p:nvPicPr>
          <p:cNvPr id="1026" name="Picture 2" descr="http://www.arasaac.org/classes/img/thumbnail.php?i=c2l6ZT0zMDAmcnV0YT0uLi8uLi9yZXBvc2l0b3Jpby9vcmlnaW5hbGVzLzQyODU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46" y="8884253"/>
            <a:ext cx="1411285" cy="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I2NjU0LnBuZw==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9" b="24559"/>
          <a:stretch/>
        </p:blipFill>
        <p:spPr bwMode="auto">
          <a:xfrm>
            <a:off x="4203442" y="10117811"/>
            <a:ext cx="1490982" cy="7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37" y="2280769"/>
            <a:ext cx="1053712" cy="11666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28" y="8851778"/>
            <a:ext cx="1444536" cy="954482"/>
          </a:xfrm>
          <a:prstGeom prst="rect">
            <a:avLst/>
          </a:prstGeom>
        </p:spPr>
      </p:pic>
      <p:sp>
        <p:nvSpPr>
          <p:cNvPr id="29" name="Dodecágono 28"/>
          <p:cNvSpPr/>
          <p:nvPr/>
        </p:nvSpPr>
        <p:spPr>
          <a:xfrm>
            <a:off x="213188" y="4610046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30" name="Dodecágono 29"/>
          <p:cNvSpPr/>
          <p:nvPr/>
        </p:nvSpPr>
        <p:spPr>
          <a:xfrm>
            <a:off x="3718337" y="4637822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31" name="Dodecágono 30"/>
          <p:cNvSpPr/>
          <p:nvPr/>
        </p:nvSpPr>
        <p:spPr>
          <a:xfrm>
            <a:off x="2004379" y="6253936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137" y="2813060"/>
            <a:ext cx="352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Eskularruak</a:t>
            </a:r>
            <a:r>
              <a:rPr lang="es-ES" dirty="0" smtClean="0"/>
              <a:t> </a:t>
            </a:r>
            <a:r>
              <a:rPr lang="es-ES" dirty="0" err="1" smtClean="0"/>
              <a:t>jantzita</a:t>
            </a:r>
            <a:r>
              <a:rPr lang="es-ES" dirty="0" smtClean="0"/>
              <a:t> </a:t>
            </a:r>
            <a:r>
              <a:rPr lang="es-ES" dirty="0" err="1" smtClean="0"/>
              <a:t>eraman</a:t>
            </a:r>
            <a:r>
              <a:rPr lang="es-ES" dirty="0" smtClean="0"/>
              <a:t> </a:t>
            </a:r>
            <a:r>
              <a:rPr lang="es-ES" dirty="0" err="1" smtClean="0"/>
              <a:t>arren</a:t>
            </a:r>
            <a:r>
              <a:rPr lang="es-ES" dirty="0" smtClean="0"/>
              <a:t>, </a:t>
            </a:r>
            <a:r>
              <a:rPr lang="es-ES" dirty="0" err="1" smtClean="0"/>
              <a:t>garrantzitsua</a:t>
            </a:r>
            <a:r>
              <a:rPr lang="es-ES" dirty="0" smtClean="0"/>
              <a:t> da </a:t>
            </a:r>
            <a:r>
              <a:rPr lang="es-ES" dirty="0" err="1" smtClean="0"/>
              <a:t>aurpegia</a:t>
            </a:r>
            <a:r>
              <a:rPr lang="es-ES" dirty="0" smtClean="0"/>
              <a:t>, </a:t>
            </a:r>
            <a:r>
              <a:rPr lang="es-ES" dirty="0" err="1" smtClean="0"/>
              <a:t>begiak</a:t>
            </a:r>
            <a:r>
              <a:rPr lang="es-ES" dirty="0" smtClean="0"/>
              <a:t> eta </a:t>
            </a:r>
            <a:r>
              <a:rPr lang="es-ES" dirty="0" err="1" smtClean="0"/>
              <a:t>ahoa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ukitzea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27" name="Rectángulo 26"/>
          <p:cNvSpPr/>
          <p:nvPr/>
        </p:nvSpPr>
        <p:spPr>
          <a:xfrm>
            <a:off x="159604" y="11747956"/>
            <a:ext cx="68542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ARASAAC (http://</a:t>
            </a:r>
            <a:r>
              <a:rPr lang="es-ES_tradnl" sz="800" b="0" i="0" u="none" strike="noStrike" dirty="0" err="1" smtClean="0">
                <a:solidFill>
                  <a:srgbClr val="000000"/>
                </a:solidFill>
                <a:effectLst/>
                <a:latin typeface="Tahoma" charset="0"/>
              </a:rPr>
              <a:t>arasaac.org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)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Gobierno de Aragón</a:t>
            </a:r>
            <a:endParaRPr lang="es-ES_tradnl" sz="800" b="0" i="0" u="none" strike="noStrike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98" y="2460059"/>
            <a:ext cx="1752655" cy="8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495266"/>
            <a:ext cx="3851489" cy="102643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GEL DESINFEKTATZAILEAREN ERABILERA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51489" y="495266"/>
            <a:ext cx="3006511" cy="1026435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277348" y="1818909"/>
            <a:ext cx="459574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Zertarako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balio</a:t>
            </a:r>
            <a:r>
              <a:rPr lang="es-ES_tradnl" sz="2000" b="1" dirty="0" smtClean="0"/>
              <a:t> du gel </a:t>
            </a:r>
            <a:r>
              <a:rPr lang="es-ES_tradnl" sz="2000" b="1" dirty="0" err="1" smtClean="0"/>
              <a:t>desinfektatzaileak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15787" y="3840520"/>
            <a:ext cx="4201728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000" b="1" dirty="0" err="1" smtClean="0"/>
              <a:t>Nola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jarriko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dut</a:t>
            </a:r>
            <a:r>
              <a:rPr lang="es-ES" sz="2000" b="1" dirty="0" smtClean="0"/>
              <a:t> gel </a:t>
            </a:r>
            <a:r>
              <a:rPr lang="es-ES" sz="2000" b="1" dirty="0" err="1" smtClean="0"/>
              <a:t>desinfektatzailea</a:t>
            </a:r>
            <a:r>
              <a:rPr lang="es-ES" sz="2000" b="1" dirty="0" smtClean="0"/>
              <a:t>?</a:t>
            </a:r>
            <a:endParaRPr lang="es-ES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77348" y="8110231"/>
            <a:ext cx="416255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_tradnl" b="1" dirty="0" err="1" smtClean="0"/>
              <a:t>Noiz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erabiliko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dut</a:t>
            </a:r>
            <a:r>
              <a:rPr lang="es-ES_tradnl" b="1" dirty="0" smtClean="0"/>
              <a:t> gel </a:t>
            </a:r>
            <a:r>
              <a:rPr lang="es-ES_tradnl" sz="2000" b="1" dirty="0" err="1" smtClean="0"/>
              <a:t>desinfektatzailea</a:t>
            </a:r>
            <a:r>
              <a:rPr lang="es-ES_tradnl" b="1" dirty="0" smtClean="0"/>
              <a:t>?</a:t>
            </a:r>
            <a:endParaRPr lang="es-ES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743" y="78223"/>
            <a:ext cx="1378565" cy="39918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7348" y="4423685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Eskuetan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gela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jarri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endParaRPr lang="es-ES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3576933" y="4423685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Eskuak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igurtzi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277348" y="6107163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Behatz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puntak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igurtzi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3576933" y="6107163"/>
            <a:ext cx="2747505" cy="1463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Eskumuturra</a:t>
            </a:r>
            <a:r>
              <a:rPr lang="es-ES" dirty="0" err="1" smtClean="0">
                <a:solidFill>
                  <a:schemeClr val="tx1"/>
                </a:solidFill>
              </a:rPr>
              <a:t>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igurtzi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58231" y="2485603"/>
            <a:ext cx="285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Gure</a:t>
            </a:r>
            <a:r>
              <a:rPr lang="es-ES" dirty="0" smtClean="0"/>
              <a:t> </a:t>
            </a:r>
            <a:r>
              <a:rPr lang="es-ES" dirty="0" err="1" smtClean="0"/>
              <a:t>eskuak</a:t>
            </a:r>
            <a:r>
              <a:rPr lang="es-ES" dirty="0" smtClean="0"/>
              <a:t> </a:t>
            </a:r>
            <a:r>
              <a:rPr lang="es-ES" dirty="0" err="1" smtClean="0"/>
              <a:t>desinfektatzeko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7"/>
          <a:stretch/>
        </p:blipFill>
        <p:spPr>
          <a:xfrm>
            <a:off x="5037513" y="1937877"/>
            <a:ext cx="1596405" cy="18341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6" y="6260910"/>
            <a:ext cx="1630325" cy="10530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7" y="4528386"/>
            <a:ext cx="1502416" cy="10239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7" y="6260910"/>
            <a:ext cx="1557522" cy="104385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7"/>
          <a:stretch/>
        </p:blipFill>
        <p:spPr>
          <a:xfrm>
            <a:off x="813616" y="4594194"/>
            <a:ext cx="1630326" cy="89229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77348" y="8911244"/>
            <a:ext cx="4909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Etxetik</a:t>
            </a:r>
            <a:r>
              <a:rPr lang="es-ES" dirty="0" smtClean="0"/>
              <a:t> </a:t>
            </a:r>
            <a:r>
              <a:rPr lang="es-ES" dirty="0" err="1" smtClean="0"/>
              <a:t>irtetzen</a:t>
            </a:r>
            <a:r>
              <a:rPr lang="es-ES" dirty="0" smtClean="0"/>
              <a:t> </a:t>
            </a:r>
            <a:r>
              <a:rPr lang="es-ES" dirty="0" err="1" smtClean="0"/>
              <a:t>naizenean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dirty="0" smtClean="0"/>
              <a:t>Baranda </a:t>
            </a:r>
            <a:r>
              <a:rPr lang="es-ES" dirty="0" err="1" smtClean="0"/>
              <a:t>ukitzen</a:t>
            </a:r>
            <a:r>
              <a:rPr lang="es-ES" dirty="0" smtClean="0"/>
              <a:t> </a:t>
            </a:r>
            <a:r>
              <a:rPr lang="es-ES" dirty="0" err="1" smtClean="0"/>
              <a:t>dudanean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Etxera</a:t>
            </a:r>
            <a:r>
              <a:rPr lang="es-ES" dirty="0" smtClean="0"/>
              <a:t> </a:t>
            </a:r>
            <a:r>
              <a:rPr lang="es-ES" dirty="0" err="1" smtClean="0"/>
              <a:t>sartu</a:t>
            </a:r>
            <a:r>
              <a:rPr lang="es-ES" dirty="0" smtClean="0"/>
              <a:t> </a:t>
            </a:r>
            <a:r>
              <a:rPr lang="es-ES" dirty="0" err="1" smtClean="0"/>
              <a:t>aurretik</a:t>
            </a:r>
            <a:r>
              <a:rPr lang="es-ES" dirty="0" smtClean="0"/>
              <a:t>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5" y="10122407"/>
            <a:ext cx="1948500" cy="143323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5" y="8138905"/>
            <a:ext cx="1948499" cy="128577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5" y="9556592"/>
            <a:ext cx="1948499" cy="97734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16" y="581188"/>
            <a:ext cx="1373753" cy="867633"/>
          </a:xfrm>
          <a:prstGeom prst="rect">
            <a:avLst/>
          </a:prstGeom>
        </p:spPr>
      </p:pic>
      <p:sp>
        <p:nvSpPr>
          <p:cNvPr id="28" name="Dodecágono 27"/>
          <p:cNvSpPr/>
          <p:nvPr/>
        </p:nvSpPr>
        <p:spPr>
          <a:xfrm>
            <a:off x="328352" y="4671753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1</a:t>
            </a:r>
            <a:endParaRPr lang="es-ES"/>
          </a:p>
        </p:txBody>
      </p:sp>
      <p:sp>
        <p:nvSpPr>
          <p:cNvPr id="29" name="Dodecágono 28"/>
          <p:cNvSpPr/>
          <p:nvPr/>
        </p:nvSpPr>
        <p:spPr>
          <a:xfrm>
            <a:off x="3743024" y="4710791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30" name="Dodecágono 29"/>
          <p:cNvSpPr/>
          <p:nvPr/>
        </p:nvSpPr>
        <p:spPr>
          <a:xfrm>
            <a:off x="328352" y="6319731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31" name="Dodecágono 30"/>
          <p:cNvSpPr/>
          <p:nvPr/>
        </p:nvSpPr>
        <p:spPr>
          <a:xfrm>
            <a:off x="3709442" y="6276331"/>
            <a:ext cx="362307" cy="463105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58231" y="2908513"/>
            <a:ext cx="414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Garrantzitsua</a:t>
            </a:r>
            <a:r>
              <a:rPr lang="es-ES" dirty="0" smtClean="0"/>
              <a:t> da </a:t>
            </a:r>
            <a:r>
              <a:rPr lang="es-ES" dirty="0" err="1" smtClean="0"/>
              <a:t>eskuak</a:t>
            </a:r>
            <a:r>
              <a:rPr lang="es-ES" dirty="0" smtClean="0"/>
              <a:t> </a:t>
            </a:r>
            <a:r>
              <a:rPr lang="es-ES" dirty="0" err="1" smtClean="0"/>
              <a:t>desinfektatzea</a:t>
            </a:r>
            <a:r>
              <a:rPr lang="es-ES" dirty="0" smtClean="0"/>
              <a:t> </a:t>
            </a:r>
            <a:r>
              <a:rPr lang="es-ES" dirty="0" err="1" smtClean="0"/>
              <a:t>objektuak</a:t>
            </a:r>
            <a:r>
              <a:rPr lang="es-ES" dirty="0" smtClean="0"/>
              <a:t> eta </a:t>
            </a:r>
            <a:r>
              <a:rPr lang="es-ES" dirty="0" err="1" smtClean="0"/>
              <a:t>gure</a:t>
            </a:r>
            <a:r>
              <a:rPr lang="es-ES" dirty="0" smtClean="0"/>
              <a:t> </a:t>
            </a:r>
            <a:r>
              <a:rPr lang="es-ES" dirty="0" err="1" smtClean="0"/>
              <a:t>gorputza</a:t>
            </a:r>
            <a:r>
              <a:rPr lang="es-ES" dirty="0" smtClean="0"/>
              <a:t> </a:t>
            </a:r>
            <a:r>
              <a:rPr lang="es-ES" dirty="0" err="1" smtClean="0"/>
              <a:t>ukitzeko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159604" y="11747956"/>
            <a:ext cx="68542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ARASAAC (http://</a:t>
            </a:r>
            <a:r>
              <a:rPr lang="es-ES_tradnl" sz="800" b="0" i="0" u="none" strike="noStrike" dirty="0" err="1" smtClean="0">
                <a:solidFill>
                  <a:srgbClr val="000000"/>
                </a:solidFill>
                <a:effectLst/>
                <a:latin typeface="Tahoma" charset="0"/>
              </a:rPr>
              <a:t>arasaac.org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)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800" b="1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800" b="0" i="0" u="none" strike="noStrike" dirty="0" smtClean="0">
                <a:solidFill>
                  <a:srgbClr val="000000"/>
                </a:solidFill>
                <a:effectLst/>
                <a:latin typeface="Tahoma" charset="0"/>
              </a:rPr>
              <a:t> Gobierno de Aragón</a:t>
            </a:r>
            <a:endParaRPr lang="es-ES_tradnl" sz="800" b="0" i="0" u="none" strike="noStrike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59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3331</TotalTime>
  <Words>233</Words>
  <Application>Microsoft Macintosh PowerPoint</Application>
  <PresentationFormat>Panorámica</PresentationFormat>
  <Paragraphs>159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Calibri</vt:lpstr>
      <vt:lpstr>Calibri Light</vt:lpstr>
      <vt:lpstr>ＭＳ 明朝</vt:lpstr>
      <vt:lpstr>Tahoma</vt:lpstr>
      <vt:lpstr>Times New Roman</vt:lpstr>
      <vt:lpstr>Wingdings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36</cp:revision>
  <cp:lastPrinted>2020-04-28T10:06:27Z</cp:lastPrinted>
  <dcterms:created xsi:type="dcterms:W3CDTF">2020-04-22T09:56:40Z</dcterms:created>
  <dcterms:modified xsi:type="dcterms:W3CDTF">2020-04-29T12:48:35Z</dcterms:modified>
</cp:coreProperties>
</file>